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58" r:id="rId5"/>
    <p:sldId id="269" r:id="rId6"/>
    <p:sldId id="260" r:id="rId7"/>
    <p:sldId id="261" r:id="rId8"/>
    <p:sldId id="264" r:id="rId9"/>
    <p:sldId id="271" r:id="rId10"/>
    <p:sldId id="262" r:id="rId11"/>
    <p:sldId id="263" r:id="rId12"/>
    <p:sldId id="265" r:id="rId13"/>
    <p:sldId id="266" r:id="rId14"/>
    <p:sldId id="27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01B6FCC-EEA0-49FA-BAF9-6BEB7F7E5839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AC9C0F-D49F-4722-8741-E343E75F093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Área natural protegida de la ex hacienda de Gogorrón.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 </a:t>
            </a:r>
            <a:r>
              <a:rPr lang="es-MX" smtClean="0"/>
              <a:t>turistico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Hace cuatro años se estableció un plan maestro de desarrollo para este centro vacacional, que prevé añadir 18 habitaciones al hotel, la construcción de otra piscina y una alberca de olas, así como un río lento y un lago artificial con restaurante. </a:t>
            </a:r>
            <a:b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 plan es de 12 años, pero la crisis económica afectó las ventas y posiblemente postergue algunos proyectos. En marzo de 2008 se inauguró la remodelación del parque, en la que se invirtieron más de siete millones de pesos. </a:t>
            </a:r>
            <a:b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Además de dar empleo a ejidatarios del Rosario, San Miguel y Villa de Reyes, se les entrega una participación directa de los ingresos. </a:t>
            </a:r>
            <a:b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Entre los más recientes atractivos, destaca una zona Acuática Extrema, en donde se ubica una torre de toboganes de 13 metros de altura. </a:t>
            </a:r>
            <a:b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Los visitantes son sobre todo de origen nacional, pero también tiene huéspedes de Europa, Asia y Estados Unidos. </a:t>
            </a:r>
            <a:b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s-MX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Riqueza histórica del estado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Villa de Reyes se localiza en la parte sur del estado, aproximadamente a 50 kilómetros de la capital potosina. En la parte noreste del municipio se encuentra la sierra de San Miguelito, con una altura de dos mil 780 metros, con grandes riscos y acantilados propios para el deporte extremo. </a:t>
            </a:r>
            <a:b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mediados del siglo XVII se instaló en la región el minero de origen vizcaíno Pedro de Arizmendi Gogorrón, quien fundó la hacienda que hoy lleva su nombre. </a:t>
            </a:r>
          </a:p>
          <a:p>
            <a:pPr marL="806958" indent="-742950">
              <a:buNone/>
            </a:pP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 acuerdo con el cronista del municipio de Villa de Reyes, Cristóbal Martínez Maya, en 1906 el empresario Felipe Muriedas se estableció en Gogorrón y construyó todo un emporio agroindustrial en más de 35 mil hectáreas, todas con riego, mediante un sistema de presas que aprovechaba las aguas termales. </a:t>
            </a:r>
          </a:p>
          <a:p>
            <a:pPr>
              <a:buNone/>
            </a:pP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1936 fue decretada la creación del Parque Nacional El Gogorrón, en una superficie de 25 mil hectáreas. </a:t>
            </a:r>
          </a:p>
          <a:p>
            <a:pPr>
              <a:buNone/>
            </a:pP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Ahora el casco de la ex hacienda se ha convertido en centro de reuniones y fiestas, así como en set cinematográfico de producciones como La leyenda del Zorro y Mina, viento de libertad. En el área de los pozos se estableció el centro vacacional.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Hidrografía 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 hidrografía del territorio potosino tiene orígenes, expresiones y comportamientos claramente diferenciados. En el Altiplano está formada por un conjunto de cuencas cerradas y endorreicas, por corrientes de temporal, mantos subterráneos y algunos manantiales. En la región Media, por manantiales, cuencas cerradas y, de mayor importancia, los sistemas hidrológicos de la cuenca del Río Verde y el río Alaquines. En la Huasteca se localizan los recursos hidráulicos más abundantes del estado, cuyos sistemas hidrológicos están constituidos por arroyos de caudal permanente, gran cantidad de manantiales, lagunas y la cuenca del río Pánuco, una de las más importantes del país. </a:t>
            </a:r>
          </a:p>
          <a:p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Clima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Las distintas altitudes, así como las fuentes de agua y el tipo de suelos, provocan una gran variedad de climas. En el estado de San Luis Potosí existen tres zonas generales de climas: seco, tropical lluvioso y templado. La zona de clima seco comprende toda la Altiplanicie, las llanuras de la cuenca del Río Verde y el corredor eólico de la Sierra Madre Oriental. En esta zona se localizan a la vez los climas seco desértico (BW) y seco estepario (BS). El primero se localiza en los municipios de Catorce y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Vanegas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 el segundo, en los de Cárdenas, Cerritos, Alaquines, Villa de Reyes, Lagunillas,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Matehuala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Ciudad Fernández, Río Verde,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Cedral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Catorce, Charcas,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Mexquitic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San Luis Potosí y Villa de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Arriaga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El clima tropical lluvioso se encuentra en el declive este de la Sierra Madre Oriental y en la planicie costera en territorio de los municipios de Ciudad Valles, San Vicente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Tancuayalab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Tamuin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 El Ébano. El clima templado en la Sierra Madre Oriental, en los municipios de Ciudad del Maíz, Lagunillas y la Sierra de Álvarez. Tienen también clima templado los municipios de San Ciro de Acosta,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Tamasopo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Xilitla, algunos sitios de la Sierra de </a:t>
            </a:r>
            <a:r>
              <a:rPr lang="es-MX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Guadalcázar</a:t>
            </a: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 las serranías de Zaragoza y Santa María del Río, al sur de la Sierra de Catorce y la parte media de la Sierra de San Miguelito. </a:t>
            </a:r>
            <a:b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s-MX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Después de haber hecho esta trabajo hemos aprendido un poco mas de la área natural protegida de la hacienda de gogorron y de sus paisajes y sus atractivas albercas que  esperemos un día poder ir a visitir nuestro  gogorron.  </a:t>
            </a:r>
            <a:endParaRPr lang="es-MX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Integrantes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Natalia De Jesús Andrade Torres</a:t>
            </a:r>
          </a:p>
          <a:p>
            <a:pPr marL="578358" indent="-514350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Georgina  itzel Anguiano Maya</a:t>
            </a:r>
          </a:p>
          <a:p>
            <a:pPr marL="578358" indent="-514350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Lucero Bonaparte Puente</a:t>
            </a:r>
          </a:p>
          <a:p>
            <a:pPr marL="578358" indent="-514350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Kassandra Yanili Martínez Almazán</a:t>
            </a:r>
          </a:p>
          <a:p>
            <a:pPr marL="578358" indent="-514350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Jesica Loredo Guerra</a:t>
            </a:r>
          </a:p>
          <a:p>
            <a:pPr marL="578358" indent="-514350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Estefanía Romero Perfecto</a:t>
            </a:r>
          </a:p>
          <a:p>
            <a:pPr marL="578358" indent="-514350"/>
            <a:endParaRPr lang="es-MX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78358" indent="-514350"/>
            <a:endParaRPr lang="es-MX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78358" indent="-514350"/>
            <a:endParaRPr lang="es-MX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 hacienda de Gogorrón</a:t>
            </a:r>
            <a:endParaRPr lang="es-MX" dirty="0"/>
          </a:p>
        </p:txBody>
      </p:sp>
      <p:pic>
        <p:nvPicPr>
          <p:cNvPr id="4" name="3 Marcador de contenido" descr="gogorronro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75" y="2130425"/>
            <a:ext cx="5429250" cy="407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Nosotros hemos decidido exponer sobre este tema por toda su belleza natural, cultural, histórica y turística.</a:t>
            </a:r>
          </a:p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Nos gustaría que lo visitaran  para que puedan apreciar  sus atractivas  zonas  . </a:t>
            </a:r>
          </a:p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Esperemos que disfruten del trabajo que hemos hecho para ustedes.</a:t>
            </a:r>
            <a:endParaRPr lang="es-MX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Ubicación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bg1"/>
                </a:solidFill>
              </a:rPr>
              <a:t>se encuentra poco antes de llegar a Villa de Reyes</a:t>
            </a:r>
          </a:p>
          <a:p>
            <a:pPr>
              <a:buNone/>
            </a:pPr>
            <a:r>
              <a:rPr lang="es-MX" sz="2000" dirty="0" smtClean="0">
                <a:solidFill>
                  <a:schemeClr val="bg1"/>
                </a:solidFill>
              </a:rPr>
              <a:t>, a 46 Km de San Luis Potosí. Fundada por el mismo Pedro</a:t>
            </a:r>
            <a:r>
              <a:rPr lang="es-MX" sz="2000" i="1" dirty="0" smtClean="0">
                <a:solidFill>
                  <a:schemeClr val="bg1"/>
                </a:solidFill>
              </a:rPr>
              <a:t> de Arizmendi Gogorrón</a:t>
            </a:r>
            <a:r>
              <a:rPr lang="es-MX" sz="2000" dirty="0" smtClean="0">
                <a:solidFill>
                  <a:schemeClr val="bg1"/>
                </a:solidFill>
              </a:rPr>
              <a:t>, tuvo muy buena agricultura, gracias a la infinidad de pozos artesianos con que contaba. La Casa Principal, revestida de cantera , fue remodelada al estilo porfiriano, adyacente está la espléndida capilla. Quedan los restos de otras construcciones , los establos y la mezcalera.</a:t>
            </a:r>
            <a:endParaRPr lang="es-MX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Normatividad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TERCERO</a:t>
            </a:r>
            <a:r>
              <a:rPr lang="es-MX" sz="2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.- Los límites a que se refiere el artículo anterior, serán marcados por el Departamento Forestal y de Caza y Pesca, quien tendrá bajo su dominio la administración y gobierno de dicho Parque Nacional con la cooperación de la Secretaría de Agricultura y Fomento y con la intervención de la Secretaría de Hacienda y Crédito Público, respecto a los gastos y productos que el mencionado gobierno y administración ocasionen.</a:t>
            </a:r>
          </a:p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CUARTO: </a:t>
            </a:r>
            <a:r>
              <a:rPr lang="es-MX" sz="2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Dentro de los límites del Parque Nacional Gogorrón se excluyen de la expropiación a que se refiere el artículo siguiente los terrenos dotados a los pueblos con carácter de ejidos provisionales y definitivos.</a:t>
            </a:r>
          </a:p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QUINTO: </a:t>
            </a:r>
            <a:r>
              <a:rPr lang="es-MX" sz="2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 Secretaría de Hacienda y Crédito Público procederá conforme a la Ley, a la indemnización correspondiente a la expropiación de los terrenos comprendidos dentro del parque nacional a que se refiere el artículo primero del presente Decreto, con la salvedad que fija el artículo segundo del mismo.</a:t>
            </a:r>
          </a:p>
          <a:p>
            <a:endParaRPr lang="es-MX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s-MX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Normatividad (continuación)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TRANSITORIOS</a:t>
            </a:r>
          </a:p>
          <a:p>
            <a:r>
              <a:rPr lang="es-MX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PRIMERO: Se concede un plazo de seis meses a los propietarios de los terrenos sujetos a indemnización , para que presenten sus títulos de propiedad y demás documentos que acrediten sus derechos ante el Departamento Forestal y de caza y pesca.</a:t>
            </a:r>
          </a:p>
          <a:p>
            <a:r>
              <a:rPr lang="es-MX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SEGUNDO.- El presente decreto entrará en vigor tres días después de su publicación en el "Diario Oficial" de la Federación.</a:t>
            </a:r>
          </a:p>
          <a:p>
            <a:r>
              <a:rPr lang="es-MX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cumplimiento de lo dispuesto por la fracción Y del artículo 89 de la Constitución Política de los Estados Unidos Mexicanos, y para su debida publicación y observancia , promulgo el presente Decreto en la residencia del Poder Ejecutivo Federal, en la Ciudad de México, Distrito Federal, a los dos días del mes de septiembre de mil novecientos treinta y seis.- Lázaro Cárdenas.- Rúbrica.- El Jefe del Departamento Forestal y de Caza y Pesca, Miguel A. de Quevedo.- Rúbrica.- Al C. Lic. Silvestre Guerrero, Secretario de Gobernación. Presente.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Turismo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 el objetivo de seguir brindando un servicio de calidad, durante el año en curso, se llevó a cabo la primera etapa del Plan Maestro de </a:t>
            </a:r>
            <a:r>
              <a:rPr lang="es-MX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Gogorrón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 la cual ofreció a los visitantes una nueva Zona Acuática Extrema que consta de una torre de toboganes de 13 metros de altura, y una nueva alberca con capacidad para 400 personas. </a:t>
            </a:r>
          </a:p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Además, se equiparon las áreas verdes con 30 palapas de palma y 100 módulos con asientos, mesas y sombrillas de fibra de vidrio. El nuevo módulo de baños cuenta con 12 regaderas, de las cuales 2 están diseñadas para gente con capacidades diferentes. </a:t>
            </a:r>
          </a:p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Dentro de la zona del hotel, se remodeló el área de recepción y 16 habitaciones se pintaron y equiparon con nuevos muebles. También se mejoró la señal de TV colocando canales adicionales a través del sistema de cable. En el balneario se construyó una caseta de acceso, se instalaron lámparas, andadores de material </a:t>
            </a:r>
            <a:r>
              <a:rPr lang="es-MX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antiderrapante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una cascada artificial, y azulejo en los alrededores del chapoteadero. De la misma forma, se rediseñó la red eléctrica y se construyeron jardineras, el comedor de empleados y las oficinas administrativas.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Turismo (continuación)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Los nuevos servicios e instalaciones antes mencionados, han propiciado que los ingresos crezcan, gracias a la planeación de la inversión y el propósito de fungir como destino turístico y generador de empleo. Ante esta situación, la Sociedad Civil Turismo Ejidal </a:t>
            </a:r>
            <a:r>
              <a:rPr lang="es-MX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Gogorrón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recibió un apoyo de 4 millones 792 mil 420 pesos, por parte de la Unión Turística Ejidal </a:t>
            </a:r>
            <a:r>
              <a:rPr lang="es-MX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Gogorrón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</a:p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Para el 2009, los visitantes podrán disfrutar de otras 50 palapas de palma, que estarán distribuidas estratégicamente a lo largo del balneario y el hotel. También habrá un kiosco de alimentos del mismo material. </a:t>
            </a:r>
          </a:p>
          <a:p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Cabe destacar, que el diseño y fabricación de dichos trabajos, estará a cargo de los artesanos de la comunidad de Santa María </a:t>
            </a:r>
            <a:r>
              <a:rPr lang="es-MX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Picula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perteneciente al municipio de </a:t>
            </a:r>
            <a:r>
              <a:rPr lang="es-MX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Tamazunchale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de esta forma se brinda empleo a los habitantes de las comunidades rurales de la entidad potosina.</a:t>
            </a:r>
          </a:p>
          <a:p>
            <a:endParaRPr lang="es-MX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111</TotalTime>
  <Words>1396</Words>
  <Application>Microsoft Office PowerPoint</Application>
  <PresentationFormat>Presentación en pantalla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Brío</vt:lpstr>
      <vt:lpstr>Área natural protegida de la ex hacienda de Gogorrón.</vt:lpstr>
      <vt:lpstr>Integrantes</vt:lpstr>
      <vt:lpstr>Ex hacienda de Gogorrón</vt:lpstr>
      <vt:lpstr>Introducción</vt:lpstr>
      <vt:lpstr>Ubicación </vt:lpstr>
      <vt:lpstr>Normatividad</vt:lpstr>
      <vt:lpstr>Normatividad (continuación)</vt:lpstr>
      <vt:lpstr>Turismo</vt:lpstr>
      <vt:lpstr>Turismo (continuación)</vt:lpstr>
      <vt:lpstr>Plan turistico</vt:lpstr>
      <vt:lpstr>Riqueza histórica del estado</vt:lpstr>
      <vt:lpstr>Hidrografía  </vt:lpstr>
      <vt:lpstr>Clima </vt:lpstr>
      <vt:lpstr>Conclusión.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natural protegida de la ex hacienda de Gogorron.</dc:title>
  <dc:creator>Invitado</dc:creator>
  <cp:lastModifiedBy>Invitado</cp:lastModifiedBy>
  <cp:revision>13</cp:revision>
  <dcterms:created xsi:type="dcterms:W3CDTF">2010-02-23T22:23:45Z</dcterms:created>
  <dcterms:modified xsi:type="dcterms:W3CDTF">2010-02-24T01:07:06Z</dcterms:modified>
</cp:coreProperties>
</file>